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7" r:id="rId6"/>
    <p:sldId id="258" r:id="rId7"/>
    <p:sldId id="259" r:id="rId8"/>
    <p:sldId id="279" r:id="rId9"/>
    <p:sldId id="280" r:id="rId10"/>
    <p:sldId id="281" r:id="rId11"/>
    <p:sldId id="283" r:id="rId12"/>
    <p:sldId id="284" r:id="rId13"/>
    <p:sldId id="285" r:id="rId14"/>
    <p:sldId id="261" r:id="rId15"/>
    <p:sldId id="262" r:id="rId16"/>
    <p:sldId id="263" r:id="rId17"/>
    <p:sldId id="264" r:id="rId18"/>
    <p:sldId id="265" r:id="rId19"/>
    <p:sldId id="266" r:id="rId20"/>
    <p:sldId id="267" r:id="rId21"/>
    <p:sldId id="268" r:id="rId22"/>
    <p:sldId id="269" r:id="rId23"/>
    <p:sldId id="270" r:id="rId24"/>
    <p:sldId id="271" r:id="rId25"/>
    <p:sldId id="272" r:id="rId26"/>
    <p:sldId id="273" r:id="rId27"/>
    <p:sldId id="274" r:id="rId28"/>
    <p:sldId id="275" r:id="rId29"/>
    <p:sldId id="276" r:id="rId30"/>
    <p:sldId id="277" r:id="rId31"/>
    <p:sldId id="278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9EC0BDA-5284-4B62-9128-CFA27108EEA4}" v="118" dt="2020-09-30T18:15:09.82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38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antland,Emily Lauren" userId="S::elwant01@louisville.edu::2b477552-7b5c-4bb6-a0ec-cfd98fe80d2b" providerId="AD" clId="Web-{C9EC0BDA-5284-4B62-9128-CFA27108EEA4}"/>
    <pc:docChg chg="addSld delSld modSld">
      <pc:chgData name="Wantland,Emily Lauren" userId="S::elwant01@louisville.edu::2b477552-7b5c-4bb6-a0ec-cfd98fe80d2b" providerId="AD" clId="Web-{C9EC0BDA-5284-4B62-9128-CFA27108EEA4}" dt="2020-09-30T18:15:09.823" v="117"/>
      <pc:docMkLst>
        <pc:docMk/>
      </pc:docMkLst>
      <pc:sldChg chg="modSp">
        <pc:chgData name="Wantland,Emily Lauren" userId="S::elwant01@louisville.edu::2b477552-7b5c-4bb6-a0ec-cfd98fe80d2b" providerId="AD" clId="Web-{C9EC0BDA-5284-4B62-9128-CFA27108EEA4}" dt="2020-09-30T18:15:04.104" v="101" actId="20577"/>
        <pc:sldMkLst>
          <pc:docMk/>
          <pc:sldMk cId="3960624552" sldId="279"/>
        </pc:sldMkLst>
        <pc:spChg chg="mod">
          <ac:chgData name="Wantland,Emily Lauren" userId="S::elwant01@louisville.edu::2b477552-7b5c-4bb6-a0ec-cfd98fe80d2b" providerId="AD" clId="Web-{C9EC0BDA-5284-4B62-9128-CFA27108EEA4}" dt="2020-09-30T18:15:04.104" v="101" actId="20577"/>
          <ac:spMkLst>
            <pc:docMk/>
            <pc:sldMk cId="3960624552" sldId="279"/>
            <ac:spMk id="3" creationId="{798AC906-DDE1-4CDA-B82A-1BA83E0EAB11}"/>
          </ac:spMkLst>
        </pc:spChg>
      </pc:sldChg>
      <pc:sldChg chg="addSp delSp modSp new del">
        <pc:chgData name="Wantland,Emily Lauren" userId="S::elwant01@louisville.edu::2b477552-7b5c-4bb6-a0ec-cfd98fe80d2b" providerId="AD" clId="Web-{C9EC0BDA-5284-4B62-9128-CFA27108EEA4}" dt="2020-09-30T18:15:09.823" v="117"/>
        <pc:sldMkLst>
          <pc:docMk/>
          <pc:sldMk cId="3932309551" sldId="286"/>
        </pc:sldMkLst>
        <pc:spChg chg="add mod">
          <ac:chgData name="Wantland,Emily Lauren" userId="S::elwant01@louisville.edu::2b477552-7b5c-4bb6-a0ec-cfd98fe80d2b" providerId="AD" clId="Web-{C9EC0BDA-5284-4B62-9128-CFA27108EEA4}" dt="2020-09-30T18:15:05.260" v="116" actId="20577"/>
          <ac:spMkLst>
            <pc:docMk/>
            <pc:sldMk cId="3932309551" sldId="286"/>
            <ac:spMk id="2" creationId="{3393DF11-93F6-4C0B-AF02-087FC6A744F0}"/>
          </ac:spMkLst>
        </pc:spChg>
        <pc:spChg chg="add del mod">
          <ac:chgData name="Wantland,Emily Lauren" userId="S::elwant01@louisville.edu::2b477552-7b5c-4bb6-a0ec-cfd98fe80d2b" providerId="AD" clId="Web-{C9EC0BDA-5284-4B62-9128-CFA27108EEA4}" dt="2020-09-30T18:13:21.945" v="6"/>
          <ac:spMkLst>
            <pc:docMk/>
            <pc:sldMk cId="3932309551" sldId="286"/>
            <ac:spMk id="3" creationId="{281B29D8-D1F7-4FC8-9842-185B3241112A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9592955-D365-4007-99F1-160667F866D9}" type="doc">
      <dgm:prSet loTypeId="urn:microsoft.com/office/officeart/2005/8/layout/hierarchy1" loCatId="hierarchy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10DDFE89-7540-4846-8FB8-53628D9CBF0D}">
      <dgm:prSet/>
      <dgm:spPr/>
      <dgm:t>
        <a:bodyPr/>
        <a:lstStyle/>
        <a:p>
          <a:r>
            <a:rPr lang="en-US" dirty="0"/>
            <a:t>We’re creating this site for the following users</a:t>
          </a:r>
        </a:p>
      </dgm:t>
    </dgm:pt>
    <dgm:pt modelId="{632C042D-03A3-455C-B39E-0ED3E820FF66}" type="parTrans" cxnId="{CBDA2D0C-D348-4D84-A920-F1DB3BC65E81}">
      <dgm:prSet/>
      <dgm:spPr/>
      <dgm:t>
        <a:bodyPr/>
        <a:lstStyle/>
        <a:p>
          <a:endParaRPr lang="en-US"/>
        </a:p>
      </dgm:t>
    </dgm:pt>
    <dgm:pt modelId="{7446CC2D-2747-433E-9CAC-EF58E8845383}" type="sibTrans" cxnId="{CBDA2D0C-D348-4D84-A920-F1DB3BC65E81}">
      <dgm:prSet/>
      <dgm:spPr/>
      <dgm:t>
        <a:bodyPr/>
        <a:lstStyle/>
        <a:p>
          <a:endParaRPr lang="en-US"/>
        </a:p>
      </dgm:t>
    </dgm:pt>
    <dgm:pt modelId="{BB2B7773-EAEE-413F-91B0-DD242C53FD50}">
      <dgm:prSet/>
      <dgm:spPr/>
      <dgm:t>
        <a:bodyPr/>
        <a:lstStyle/>
        <a:p>
          <a:r>
            <a:rPr lang="en-US" dirty="0">
              <a:solidFill>
                <a:srgbClr val="C00000"/>
              </a:solidFill>
            </a:rPr>
            <a:t>Researcher</a:t>
          </a:r>
          <a:r>
            <a:rPr lang="en-US" dirty="0"/>
            <a:t> </a:t>
          </a:r>
        </a:p>
      </dgm:t>
    </dgm:pt>
    <dgm:pt modelId="{B3BB3360-FB51-4AA5-8F36-6D9688B805E3}" type="parTrans" cxnId="{AC7F4783-2DF9-4D15-86E8-D8E1F0DDB6B7}">
      <dgm:prSet/>
      <dgm:spPr/>
      <dgm:t>
        <a:bodyPr/>
        <a:lstStyle/>
        <a:p>
          <a:endParaRPr lang="en-US"/>
        </a:p>
      </dgm:t>
    </dgm:pt>
    <dgm:pt modelId="{31EE6A3A-A01C-47FE-B48A-7EDD0645819C}" type="sibTrans" cxnId="{AC7F4783-2DF9-4D15-86E8-D8E1F0DDB6B7}">
      <dgm:prSet/>
      <dgm:spPr/>
      <dgm:t>
        <a:bodyPr/>
        <a:lstStyle/>
        <a:p>
          <a:endParaRPr lang="en-US"/>
        </a:p>
      </dgm:t>
    </dgm:pt>
    <dgm:pt modelId="{5064DDF5-4669-4AC7-BE60-BAA088EC3081}">
      <dgm:prSet/>
      <dgm:spPr/>
      <dgm:t>
        <a:bodyPr/>
        <a:lstStyle/>
        <a:p>
          <a:r>
            <a:rPr lang="en-US">
              <a:solidFill>
                <a:srgbClr val="C00000"/>
              </a:solidFill>
            </a:rPr>
            <a:t>Student</a:t>
          </a:r>
        </a:p>
      </dgm:t>
    </dgm:pt>
    <dgm:pt modelId="{6A08B58C-F12B-4BC9-9380-BAC0D043F3A0}" type="parTrans" cxnId="{7BFAF45E-957F-4D7F-8DA7-A48CE75EBFC0}">
      <dgm:prSet/>
      <dgm:spPr/>
      <dgm:t>
        <a:bodyPr/>
        <a:lstStyle/>
        <a:p>
          <a:endParaRPr lang="en-US"/>
        </a:p>
      </dgm:t>
    </dgm:pt>
    <dgm:pt modelId="{E0D4FC62-5A6D-49FF-8028-33591DFC875A}" type="sibTrans" cxnId="{7BFAF45E-957F-4D7F-8DA7-A48CE75EBFC0}">
      <dgm:prSet/>
      <dgm:spPr/>
      <dgm:t>
        <a:bodyPr/>
        <a:lstStyle/>
        <a:p>
          <a:endParaRPr lang="en-US"/>
        </a:p>
      </dgm:t>
    </dgm:pt>
    <dgm:pt modelId="{441930F4-2920-499E-9626-B4ED2E702738}">
      <dgm:prSet/>
      <dgm:spPr/>
      <dgm:t>
        <a:bodyPr/>
        <a:lstStyle/>
        <a:p>
          <a:r>
            <a:rPr lang="en-US">
              <a:solidFill>
                <a:srgbClr val="C00000"/>
              </a:solidFill>
            </a:rPr>
            <a:t>Industry </a:t>
          </a:r>
        </a:p>
      </dgm:t>
    </dgm:pt>
    <dgm:pt modelId="{CC280FA1-0233-416D-88F0-C689C7E917BB}" type="parTrans" cxnId="{7A0ABC2B-0E66-409D-A2C2-92A3320A6973}">
      <dgm:prSet/>
      <dgm:spPr/>
      <dgm:t>
        <a:bodyPr/>
        <a:lstStyle/>
        <a:p>
          <a:endParaRPr lang="en-US"/>
        </a:p>
      </dgm:t>
    </dgm:pt>
    <dgm:pt modelId="{683287CB-736E-48D3-8084-45FE98B5420A}" type="sibTrans" cxnId="{7A0ABC2B-0E66-409D-A2C2-92A3320A6973}">
      <dgm:prSet/>
      <dgm:spPr/>
      <dgm:t>
        <a:bodyPr/>
        <a:lstStyle/>
        <a:p>
          <a:endParaRPr lang="en-US"/>
        </a:p>
      </dgm:t>
    </dgm:pt>
    <dgm:pt modelId="{FAEADE65-2542-4F0C-B888-2E859F3BFAA8}" type="pres">
      <dgm:prSet presAssocID="{B9592955-D365-4007-99F1-160667F866D9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E7888F6D-EC9D-4CB6-8235-72D05C659632}" type="pres">
      <dgm:prSet presAssocID="{10DDFE89-7540-4846-8FB8-53628D9CBF0D}" presName="hierRoot1" presStyleCnt="0"/>
      <dgm:spPr/>
    </dgm:pt>
    <dgm:pt modelId="{2A68BDE5-075E-4092-A861-A2C178BF361F}" type="pres">
      <dgm:prSet presAssocID="{10DDFE89-7540-4846-8FB8-53628D9CBF0D}" presName="composite" presStyleCnt="0"/>
      <dgm:spPr/>
    </dgm:pt>
    <dgm:pt modelId="{239D1057-4158-4D21-82A7-484FEBFC8520}" type="pres">
      <dgm:prSet presAssocID="{10DDFE89-7540-4846-8FB8-53628D9CBF0D}" presName="background" presStyleLbl="node0" presStyleIdx="0" presStyleCnt="1"/>
      <dgm:spPr/>
    </dgm:pt>
    <dgm:pt modelId="{F9E0C7DD-E727-407A-9D16-5D047FCC6F39}" type="pres">
      <dgm:prSet presAssocID="{10DDFE89-7540-4846-8FB8-53628D9CBF0D}" presName="text" presStyleLbl="fgAcc0" presStyleIdx="0" presStyleCnt="1" custScaleX="205767" custLinFactNeighborX="-1521" custLinFactNeighborY="-17441">
        <dgm:presLayoutVars>
          <dgm:chPref val="3"/>
        </dgm:presLayoutVars>
      </dgm:prSet>
      <dgm:spPr/>
    </dgm:pt>
    <dgm:pt modelId="{468B1BFD-0B01-4BA9-9989-5063C481242F}" type="pres">
      <dgm:prSet presAssocID="{10DDFE89-7540-4846-8FB8-53628D9CBF0D}" presName="hierChild2" presStyleCnt="0"/>
      <dgm:spPr/>
    </dgm:pt>
    <dgm:pt modelId="{4CC84675-4825-436A-889D-464A3DC40DBB}" type="pres">
      <dgm:prSet presAssocID="{B3BB3360-FB51-4AA5-8F36-6D9688B805E3}" presName="Name10" presStyleLbl="parChTrans1D2" presStyleIdx="0" presStyleCnt="3"/>
      <dgm:spPr/>
    </dgm:pt>
    <dgm:pt modelId="{7E07D44A-A4A6-4124-A5E4-CC45716B8C43}" type="pres">
      <dgm:prSet presAssocID="{BB2B7773-EAEE-413F-91B0-DD242C53FD50}" presName="hierRoot2" presStyleCnt="0"/>
      <dgm:spPr/>
    </dgm:pt>
    <dgm:pt modelId="{17850D73-4BA8-4FE0-8BCA-8FC5F696A00D}" type="pres">
      <dgm:prSet presAssocID="{BB2B7773-EAEE-413F-91B0-DD242C53FD50}" presName="composite2" presStyleCnt="0"/>
      <dgm:spPr/>
    </dgm:pt>
    <dgm:pt modelId="{2B1BBD52-C4EA-4E60-8939-FB1008EA597E}" type="pres">
      <dgm:prSet presAssocID="{BB2B7773-EAEE-413F-91B0-DD242C53FD50}" presName="background2" presStyleLbl="node2" presStyleIdx="0" presStyleCnt="3"/>
      <dgm:spPr/>
    </dgm:pt>
    <dgm:pt modelId="{DA726B27-6A5F-4398-A06A-57518B5DF956}" type="pres">
      <dgm:prSet presAssocID="{BB2B7773-EAEE-413F-91B0-DD242C53FD50}" presName="text2" presStyleLbl="fgAcc2" presStyleIdx="0" presStyleCnt="3">
        <dgm:presLayoutVars>
          <dgm:chPref val="3"/>
        </dgm:presLayoutVars>
      </dgm:prSet>
      <dgm:spPr/>
    </dgm:pt>
    <dgm:pt modelId="{6F5944F5-E014-4DED-B109-482D32253803}" type="pres">
      <dgm:prSet presAssocID="{BB2B7773-EAEE-413F-91B0-DD242C53FD50}" presName="hierChild3" presStyleCnt="0"/>
      <dgm:spPr/>
    </dgm:pt>
    <dgm:pt modelId="{3DCF3CFC-916B-4B78-A8DE-308DB9702FF5}" type="pres">
      <dgm:prSet presAssocID="{6A08B58C-F12B-4BC9-9380-BAC0D043F3A0}" presName="Name10" presStyleLbl="parChTrans1D2" presStyleIdx="1" presStyleCnt="3"/>
      <dgm:spPr/>
    </dgm:pt>
    <dgm:pt modelId="{6BBB51BE-1367-45F8-BBC2-D3748EE338A3}" type="pres">
      <dgm:prSet presAssocID="{5064DDF5-4669-4AC7-BE60-BAA088EC3081}" presName="hierRoot2" presStyleCnt="0"/>
      <dgm:spPr/>
    </dgm:pt>
    <dgm:pt modelId="{C41F8840-108A-417E-AD15-A39E0F4C8E7B}" type="pres">
      <dgm:prSet presAssocID="{5064DDF5-4669-4AC7-BE60-BAA088EC3081}" presName="composite2" presStyleCnt="0"/>
      <dgm:spPr/>
    </dgm:pt>
    <dgm:pt modelId="{08BAD6C2-69C0-43C8-8985-75ECA3CEA2A2}" type="pres">
      <dgm:prSet presAssocID="{5064DDF5-4669-4AC7-BE60-BAA088EC3081}" presName="background2" presStyleLbl="node2" presStyleIdx="1" presStyleCnt="3"/>
      <dgm:spPr/>
    </dgm:pt>
    <dgm:pt modelId="{11CE24D9-DF68-4FE2-ABB9-C1174782D4F0}" type="pres">
      <dgm:prSet presAssocID="{5064DDF5-4669-4AC7-BE60-BAA088EC3081}" presName="text2" presStyleLbl="fgAcc2" presStyleIdx="1" presStyleCnt="3">
        <dgm:presLayoutVars>
          <dgm:chPref val="3"/>
        </dgm:presLayoutVars>
      </dgm:prSet>
      <dgm:spPr/>
    </dgm:pt>
    <dgm:pt modelId="{20D83FEE-D11B-4859-8A87-7B7980507D58}" type="pres">
      <dgm:prSet presAssocID="{5064DDF5-4669-4AC7-BE60-BAA088EC3081}" presName="hierChild3" presStyleCnt="0"/>
      <dgm:spPr/>
    </dgm:pt>
    <dgm:pt modelId="{3C277559-9352-47D3-BCC8-E494F4BF4C9A}" type="pres">
      <dgm:prSet presAssocID="{CC280FA1-0233-416D-88F0-C689C7E917BB}" presName="Name10" presStyleLbl="parChTrans1D2" presStyleIdx="2" presStyleCnt="3"/>
      <dgm:spPr/>
    </dgm:pt>
    <dgm:pt modelId="{D1F523B0-0705-46EC-A585-E7905926B9E8}" type="pres">
      <dgm:prSet presAssocID="{441930F4-2920-499E-9626-B4ED2E702738}" presName="hierRoot2" presStyleCnt="0"/>
      <dgm:spPr/>
    </dgm:pt>
    <dgm:pt modelId="{A0BEA40E-B87E-4AE7-AB35-37CD40B22FF3}" type="pres">
      <dgm:prSet presAssocID="{441930F4-2920-499E-9626-B4ED2E702738}" presName="composite2" presStyleCnt="0"/>
      <dgm:spPr/>
    </dgm:pt>
    <dgm:pt modelId="{6A038D02-731A-495B-87FC-B09DC003DD51}" type="pres">
      <dgm:prSet presAssocID="{441930F4-2920-499E-9626-B4ED2E702738}" presName="background2" presStyleLbl="node2" presStyleIdx="2" presStyleCnt="3"/>
      <dgm:spPr/>
    </dgm:pt>
    <dgm:pt modelId="{3839ED19-A588-4F94-AFCF-3A174C061E67}" type="pres">
      <dgm:prSet presAssocID="{441930F4-2920-499E-9626-B4ED2E702738}" presName="text2" presStyleLbl="fgAcc2" presStyleIdx="2" presStyleCnt="3">
        <dgm:presLayoutVars>
          <dgm:chPref val="3"/>
        </dgm:presLayoutVars>
      </dgm:prSet>
      <dgm:spPr/>
    </dgm:pt>
    <dgm:pt modelId="{8098E693-2398-4565-9A21-2B2647117041}" type="pres">
      <dgm:prSet presAssocID="{441930F4-2920-499E-9626-B4ED2E702738}" presName="hierChild3" presStyleCnt="0"/>
      <dgm:spPr/>
    </dgm:pt>
  </dgm:ptLst>
  <dgm:cxnLst>
    <dgm:cxn modelId="{7E465B09-7933-45EB-8861-DDE3CF94A31B}" type="presOf" srcId="{B3BB3360-FB51-4AA5-8F36-6D9688B805E3}" destId="{4CC84675-4825-436A-889D-464A3DC40DBB}" srcOrd="0" destOrd="0" presId="urn:microsoft.com/office/officeart/2005/8/layout/hierarchy1"/>
    <dgm:cxn modelId="{5CF84C0B-22F7-49AE-9D6C-F0173CC11EF2}" type="presOf" srcId="{B9592955-D365-4007-99F1-160667F866D9}" destId="{FAEADE65-2542-4F0C-B888-2E859F3BFAA8}" srcOrd="0" destOrd="0" presId="urn:microsoft.com/office/officeart/2005/8/layout/hierarchy1"/>
    <dgm:cxn modelId="{CBDA2D0C-D348-4D84-A920-F1DB3BC65E81}" srcId="{B9592955-D365-4007-99F1-160667F866D9}" destId="{10DDFE89-7540-4846-8FB8-53628D9CBF0D}" srcOrd="0" destOrd="0" parTransId="{632C042D-03A3-455C-B39E-0ED3E820FF66}" sibTransId="{7446CC2D-2747-433E-9CAC-EF58E8845383}"/>
    <dgm:cxn modelId="{7A0ABC2B-0E66-409D-A2C2-92A3320A6973}" srcId="{10DDFE89-7540-4846-8FB8-53628D9CBF0D}" destId="{441930F4-2920-499E-9626-B4ED2E702738}" srcOrd="2" destOrd="0" parTransId="{CC280FA1-0233-416D-88F0-C689C7E917BB}" sibTransId="{683287CB-736E-48D3-8084-45FE98B5420A}"/>
    <dgm:cxn modelId="{7BFAF45E-957F-4D7F-8DA7-A48CE75EBFC0}" srcId="{10DDFE89-7540-4846-8FB8-53628D9CBF0D}" destId="{5064DDF5-4669-4AC7-BE60-BAA088EC3081}" srcOrd="1" destOrd="0" parTransId="{6A08B58C-F12B-4BC9-9380-BAC0D043F3A0}" sibTransId="{E0D4FC62-5A6D-49FF-8028-33591DFC875A}"/>
    <dgm:cxn modelId="{2776C87A-3BD7-428A-82B8-5E80486AC834}" type="presOf" srcId="{CC280FA1-0233-416D-88F0-C689C7E917BB}" destId="{3C277559-9352-47D3-BCC8-E494F4BF4C9A}" srcOrd="0" destOrd="0" presId="urn:microsoft.com/office/officeart/2005/8/layout/hierarchy1"/>
    <dgm:cxn modelId="{2F947180-8B8D-4BAA-983A-AEB42A336324}" type="presOf" srcId="{441930F4-2920-499E-9626-B4ED2E702738}" destId="{3839ED19-A588-4F94-AFCF-3A174C061E67}" srcOrd="0" destOrd="0" presId="urn:microsoft.com/office/officeart/2005/8/layout/hierarchy1"/>
    <dgm:cxn modelId="{8ADB1A83-752F-4010-8A87-837B550BFDB4}" type="presOf" srcId="{6A08B58C-F12B-4BC9-9380-BAC0D043F3A0}" destId="{3DCF3CFC-916B-4B78-A8DE-308DB9702FF5}" srcOrd="0" destOrd="0" presId="urn:microsoft.com/office/officeart/2005/8/layout/hierarchy1"/>
    <dgm:cxn modelId="{AC7F4783-2DF9-4D15-86E8-D8E1F0DDB6B7}" srcId="{10DDFE89-7540-4846-8FB8-53628D9CBF0D}" destId="{BB2B7773-EAEE-413F-91B0-DD242C53FD50}" srcOrd="0" destOrd="0" parTransId="{B3BB3360-FB51-4AA5-8F36-6D9688B805E3}" sibTransId="{31EE6A3A-A01C-47FE-B48A-7EDD0645819C}"/>
    <dgm:cxn modelId="{DFD1AC96-A1DE-4F3B-846B-A7E5CFF37840}" type="presOf" srcId="{10DDFE89-7540-4846-8FB8-53628D9CBF0D}" destId="{F9E0C7DD-E727-407A-9D16-5D047FCC6F39}" srcOrd="0" destOrd="0" presId="urn:microsoft.com/office/officeart/2005/8/layout/hierarchy1"/>
    <dgm:cxn modelId="{C93479A9-8209-4ABE-9A88-6F63F7FCD8CD}" type="presOf" srcId="{5064DDF5-4669-4AC7-BE60-BAA088EC3081}" destId="{11CE24D9-DF68-4FE2-ABB9-C1174782D4F0}" srcOrd="0" destOrd="0" presId="urn:microsoft.com/office/officeart/2005/8/layout/hierarchy1"/>
    <dgm:cxn modelId="{4F40FBBC-F60C-4748-B8E3-9C297A6D7640}" type="presOf" srcId="{BB2B7773-EAEE-413F-91B0-DD242C53FD50}" destId="{DA726B27-6A5F-4398-A06A-57518B5DF956}" srcOrd="0" destOrd="0" presId="urn:microsoft.com/office/officeart/2005/8/layout/hierarchy1"/>
    <dgm:cxn modelId="{A6CD4016-DC83-40E1-8EE7-324AD0855A8E}" type="presParOf" srcId="{FAEADE65-2542-4F0C-B888-2E859F3BFAA8}" destId="{E7888F6D-EC9D-4CB6-8235-72D05C659632}" srcOrd="0" destOrd="0" presId="urn:microsoft.com/office/officeart/2005/8/layout/hierarchy1"/>
    <dgm:cxn modelId="{0532717E-3573-4124-AC47-B21519C0A6E7}" type="presParOf" srcId="{E7888F6D-EC9D-4CB6-8235-72D05C659632}" destId="{2A68BDE5-075E-4092-A861-A2C178BF361F}" srcOrd="0" destOrd="0" presId="urn:microsoft.com/office/officeart/2005/8/layout/hierarchy1"/>
    <dgm:cxn modelId="{528861A5-07B9-4BBE-82D7-6DB9B6A47ECD}" type="presParOf" srcId="{2A68BDE5-075E-4092-A861-A2C178BF361F}" destId="{239D1057-4158-4D21-82A7-484FEBFC8520}" srcOrd="0" destOrd="0" presId="urn:microsoft.com/office/officeart/2005/8/layout/hierarchy1"/>
    <dgm:cxn modelId="{4A9F2984-38AA-436B-905B-465AE61C3BF3}" type="presParOf" srcId="{2A68BDE5-075E-4092-A861-A2C178BF361F}" destId="{F9E0C7DD-E727-407A-9D16-5D047FCC6F39}" srcOrd="1" destOrd="0" presId="urn:microsoft.com/office/officeart/2005/8/layout/hierarchy1"/>
    <dgm:cxn modelId="{F4D1EAF2-F85B-40A6-9F57-4CBA7A67825D}" type="presParOf" srcId="{E7888F6D-EC9D-4CB6-8235-72D05C659632}" destId="{468B1BFD-0B01-4BA9-9989-5063C481242F}" srcOrd="1" destOrd="0" presId="urn:microsoft.com/office/officeart/2005/8/layout/hierarchy1"/>
    <dgm:cxn modelId="{80FFBC23-9739-42BB-8688-C0CC1633A437}" type="presParOf" srcId="{468B1BFD-0B01-4BA9-9989-5063C481242F}" destId="{4CC84675-4825-436A-889D-464A3DC40DBB}" srcOrd="0" destOrd="0" presId="urn:microsoft.com/office/officeart/2005/8/layout/hierarchy1"/>
    <dgm:cxn modelId="{27B5FC41-2CD7-49FB-AA4C-2DDDC59A6F4C}" type="presParOf" srcId="{468B1BFD-0B01-4BA9-9989-5063C481242F}" destId="{7E07D44A-A4A6-4124-A5E4-CC45716B8C43}" srcOrd="1" destOrd="0" presId="urn:microsoft.com/office/officeart/2005/8/layout/hierarchy1"/>
    <dgm:cxn modelId="{EC9EDEA9-92B7-48C4-A4E2-61AB0FAC4506}" type="presParOf" srcId="{7E07D44A-A4A6-4124-A5E4-CC45716B8C43}" destId="{17850D73-4BA8-4FE0-8BCA-8FC5F696A00D}" srcOrd="0" destOrd="0" presId="urn:microsoft.com/office/officeart/2005/8/layout/hierarchy1"/>
    <dgm:cxn modelId="{0298FBB3-5EF5-4802-8259-233A5668D3DD}" type="presParOf" srcId="{17850D73-4BA8-4FE0-8BCA-8FC5F696A00D}" destId="{2B1BBD52-C4EA-4E60-8939-FB1008EA597E}" srcOrd="0" destOrd="0" presId="urn:microsoft.com/office/officeart/2005/8/layout/hierarchy1"/>
    <dgm:cxn modelId="{935E6129-11B1-46E1-BFF7-F279BDF79809}" type="presParOf" srcId="{17850D73-4BA8-4FE0-8BCA-8FC5F696A00D}" destId="{DA726B27-6A5F-4398-A06A-57518B5DF956}" srcOrd="1" destOrd="0" presId="urn:microsoft.com/office/officeart/2005/8/layout/hierarchy1"/>
    <dgm:cxn modelId="{2C99E8B7-7D6E-4C4C-8C52-6D54CABED399}" type="presParOf" srcId="{7E07D44A-A4A6-4124-A5E4-CC45716B8C43}" destId="{6F5944F5-E014-4DED-B109-482D32253803}" srcOrd="1" destOrd="0" presId="urn:microsoft.com/office/officeart/2005/8/layout/hierarchy1"/>
    <dgm:cxn modelId="{5944130A-01BE-436B-8D11-15F58FDD958B}" type="presParOf" srcId="{468B1BFD-0B01-4BA9-9989-5063C481242F}" destId="{3DCF3CFC-916B-4B78-A8DE-308DB9702FF5}" srcOrd="2" destOrd="0" presId="urn:microsoft.com/office/officeart/2005/8/layout/hierarchy1"/>
    <dgm:cxn modelId="{D28528F8-5F2B-4F16-BEE8-B2D7336F5ECA}" type="presParOf" srcId="{468B1BFD-0B01-4BA9-9989-5063C481242F}" destId="{6BBB51BE-1367-45F8-BBC2-D3748EE338A3}" srcOrd="3" destOrd="0" presId="urn:microsoft.com/office/officeart/2005/8/layout/hierarchy1"/>
    <dgm:cxn modelId="{2D7A1CDF-92E9-4117-8770-5D7DAD468FAE}" type="presParOf" srcId="{6BBB51BE-1367-45F8-BBC2-D3748EE338A3}" destId="{C41F8840-108A-417E-AD15-A39E0F4C8E7B}" srcOrd="0" destOrd="0" presId="urn:microsoft.com/office/officeart/2005/8/layout/hierarchy1"/>
    <dgm:cxn modelId="{DA921133-6DA2-48F5-AEAA-E7A3248B5D8F}" type="presParOf" srcId="{C41F8840-108A-417E-AD15-A39E0F4C8E7B}" destId="{08BAD6C2-69C0-43C8-8985-75ECA3CEA2A2}" srcOrd="0" destOrd="0" presId="urn:microsoft.com/office/officeart/2005/8/layout/hierarchy1"/>
    <dgm:cxn modelId="{F4B6682E-D8FE-4A14-8CB9-75286CEAF236}" type="presParOf" srcId="{C41F8840-108A-417E-AD15-A39E0F4C8E7B}" destId="{11CE24D9-DF68-4FE2-ABB9-C1174782D4F0}" srcOrd="1" destOrd="0" presId="urn:microsoft.com/office/officeart/2005/8/layout/hierarchy1"/>
    <dgm:cxn modelId="{43C593AA-D8AC-4781-8482-43DA27CEF59F}" type="presParOf" srcId="{6BBB51BE-1367-45F8-BBC2-D3748EE338A3}" destId="{20D83FEE-D11B-4859-8A87-7B7980507D58}" srcOrd="1" destOrd="0" presId="urn:microsoft.com/office/officeart/2005/8/layout/hierarchy1"/>
    <dgm:cxn modelId="{D4967C00-5CDB-4550-BF73-B369033240AF}" type="presParOf" srcId="{468B1BFD-0B01-4BA9-9989-5063C481242F}" destId="{3C277559-9352-47D3-BCC8-E494F4BF4C9A}" srcOrd="4" destOrd="0" presId="urn:microsoft.com/office/officeart/2005/8/layout/hierarchy1"/>
    <dgm:cxn modelId="{4A97A8D6-5003-419B-B495-3223A99BFDD4}" type="presParOf" srcId="{468B1BFD-0B01-4BA9-9989-5063C481242F}" destId="{D1F523B0-0705-46EC-A585-E7905926B9E8}" srcOrd="5" destOrd="0" presId="urn:microsoft.com/office/officeart/2005/8/layout/hierarchy1"/>
    <dgm:cxn modelId="{3768030E-0173-4859-9B37-14C67E53819A}" type="presParOf" srcId="{D1F523B0-0705-46EC-A585-E7905926B9E8}" destId="{A0BEA40E-B87E-4AE7-AB35-37CD40B22FF3}" srcOrd="0" destOrd="0" presId="urn:microsoft.com/office/officeart/2005/8/layout/hierarchy1"/>
    <dgm:cxn modelId="{D0794FF2-DC0B-449E-86CB-6E9369D5EAFF}" type="presParOf" srcId="{A0BEA40E-B87E-4AE7-AB35-37CD40B22FF3}" destId="{6A038D02-731A-495B-87FC-B09DC003DD51}" srcOrd="0" destOrd="0" presId="urn:microsoft.com/office/officeart/2005/8/layout/hierarchy1"/>
    <dgm:cxn modelId="{A40C460D-5B5E-49C4-833C-B67BCEE6DB83}" type="presParOf" srcId="{A0BEA40E-B87E-4AE7-AB35-37CD40B22FF3}" destId="{3839ED19-A588-4F94-AFCF-3A174C061E67}" srcOrd="1" destOrd="0" presId="urn:microsoft.com/office/officeart/2005/8/layout/hierarchy1"/>
    <dgm:cxn modelId="{A50B7343-03C4-4F37-9353-598974933AD0}" type="presParOf" srcId="{D1F523B0-0705-46EC-A585-E7905926B9E8}" destId="{8098E693-2398-4565-9A21-2B2647117041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C277559-9352-47D3-BCC8-E494F4BF4C9A}">
      <dsp:nvSpPr>
        <dsp:cNvPr id="0" name=""/>
        <dsp:cNvSpPr/>
      </dsp:nvSpPr>
      <dsp:spPr>
        <a:xfrm>
          <a:off x="4777479" y="1042153"/>
          <a:ext cx="2435749" cy="78102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98677"/>
              </a:lnTo>
              <a:lnTo>
                <a:pt x="2435749" y="598677"/>
              </a:lnTo>
              <a:lnTo>
                <a:pt x="2435749" y="781027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DCF3CFC-916B-4B78-A8DE-308DB9702FF5}">
      <dsp:nvSpPr>
        <dsp:cNvPr id="0" name=""/>
        <dsp:cNvSpPr/>
      </dsp:nvSpPr>
      <dsp:spPr>
        <a:xfrm>
          <a:off x="4731759" y="1042153"/>
          <a:ext cx="91440" cy="78102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598677"/>
              </a:lnTo>
              <a:lnTo>
                <a:pt x="75659" y="598677"/>
              </a:lnTo>
              <a:lnTo>
                <a:pt x="75659" y="781027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CC84675-4825-436A-889D-464A3DC40DBB}">
      <dsp:nvSpPr>
        <dsp:cNvPr id="0" name=""/>
        <dsp:cNvSpPr/>
      </dsp:nvSpPr>
      <dsp:spPr>
        <a:xfrm>
          <a:off x="2401608" y="1042153"/>
          <a:ext cx="2375870" cy="781027"/>
        </a:xfrm>
        <a:custGeom>
          <a:avLst/>
          <a:gdLst/>
          <a:ahLst/>
          <a:cxnLst/>
          <a:rect l="0" t="0" r="0" b="0"/>
          <a:pathLst>
            <a:path>
              <a:moveTo>
                <a:pt x="2375870" y="0"/>
              </a:moveTo>
              <a:lnTo>
                <a:pt x="2375870" y="598677"/>
              </a:lnTo>
              <a:lnTo>
                <a:pt x="0" y="598677"/>
              </a:lnTo>
              <a:lnTo>
                <a:pt x="0" y="781027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39D1057-4158-4D21-82A7-484FEBFC8520}">
      <dsp:nvSpPr>
        <dsp:cNvPr id="0" name=""/>
        <dsp:cNvSpPr/>
      </dsp:nvSpPr>
      <dsp:spPr>
        <a:xfrm>
          <a:off x="2752331" y="-207774"/>
          <a:ext cx="4050297" cy="1249927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E0C7DD-E727-407A-9D16-5D047FCC6F39}">
      <dsp:nvSpPr>
        <dsp:cNvPr id="0" name=""/>
        <dsp:cNvSpPr/>
      </dsp:nvSpPr>
      <dsp:spPr>
        <a:xfrm>
          <a:off x="2971041" y="0"/>
          <a:ext cx="4050297" cy="1249927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We’re creating this site for the following users</a:t>
          </a:r>
        </a:p>
      </dsp:txBody>
      <dsp:txXfrm>
        <a:off x="3007650" y="36609"/>
        <a:ext cx="3977079" cy="1176709"/>
      </dsp:txXfrm>
    </dsp:sp>
    <dsp:sp modelId="{2B1BBD52-C4EA-4E60-8939-FB1008EA597E}">
      <dsp:nvSpPr>
        <dsp:cNvPr id="0" name=""/>
        <dsp:cNvSpPr/>
      </dsp:nvSpPr>
      <dsp:spPr>
        <a:xfrm>
          <a:off x="1417413" y="1823180"/>
          <a:ext cx="1968390" cy="1249927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726B27-6A5F-4398-A06A-57518B5DF956}">
      <dsp:nvSpPr>
        <dsp:cNvPr id="0" name=""/>
        <dsp:cNvSpPr/>
      </dsp:nvSpPr>
      <dsp:spPr>
        <a:xfrm>
          <a:off x="1636123" y="2030954"/>
          <a:ext cx="1968390" cy="1249927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>
              <a:solidFill>
                <a:srgbClr val="C00000"/>
              </a:solidFill>
            </a:rPr>
            <a:t>Researcher</a:t>
          </a:r>
          <a:r>
            <a:rPr lang="en-US" sz="2900" kern="1200" dirty="0"/>
            <a:t> </a:t>
          </a:r>
        </a:p>
      </dsp:txBody>
      <dsp:txXfrm>
        <a:off x="1672732" y="2067563"/>
        <a:ext cx="1895172" cy="1176709"/>
      </dsp:txXfrm>
    </dsp:sp>
    <dsp:sp modelId="{08BAD6C2-69C0-43C8-8985-75ECA3CEA2A2}">
      <dsp:nvSpPr>
        <dsp:cNvPr id="0" name=""/>
        <dsp:cNvSpPr/>
      </dsp:nvSpPr>
      <dsp:spPr>
        <a:xfrm>
          <a:off x="3823223" y="1823180"/>
          <a:ext cx="1968390" cy="1249927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CE24D9-DF68-4FE2-ABB9-C1174782D4F0}">
      <dsp:nvSpPr>
        <dsp:cNvPr id="0" name=""/>
        <dsp:cNvSpPr/>
      </dsp:nvSpPr>
      <dsp:spPr>
        <a:xfrm>
          <a:off x="4041933" y="2030954"/>
          <a:ext cx="1968390" cy="1249927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>
              <a:solidFill>
                <a:srgbClr val="C00000"/>
              </a:solidFill>
            </a:rPr>
            <a:t>Student</a:t>
          </a:r>
        </a:p>
      </dsp:txBody>
      <dsp:txXfrm>
        <a:off x="4078542" y="2067563"/>
        <a:ext cx="1895172" cy="1176709"/>
      </dsp:txXfrm>
    </dsp:sp>
    <dsp:sp modelId="{6A038D02-731A-495B-87FC-B09DC003DD51}">
      <dsp:nvSpPr>
        <dsp:cNvPr id="0" name=""/>
        <dsp:cNvSpPr/>
      </dsp:nvSpPr>
      <dsp:spPr>
        <a:xfrm>
          <a:off x="6229034" y="1823180"/>
          <a:ext cx="1968390" cy="1249927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39ED19-A588-4F94-AFCF-3A174C061E67}">
      <dsp:nvSpPr>
        <dsp:cNvPr id="0" name=""/>
        <dsp:cNvSpPr/>
      </dsp:nvSpPr>
      <dsp:spPr>
        <a:xfrm>
          <a:off x="6447744" y="2030954"/>
          <a:ext cx="1968390" cy="1249927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>
              <a:solidFill>
                <a:srgbClr val="C00000"/>
              </a:solidFill>
            </a:rPr>
            <a:t>Industry </a:t>
          </a:r>
        </a:p>
      </dsp:txBody>
      <dsp:txXfrm>
        <a:off x="6484353" y="2067563"/>
        <a:ext cx="1895172" cy="117670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3BEB14-AAAB-4315-9538-E260449A62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3D1B3A-F195-4097-97EA-1A0D20DE5C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A156A4-5AF8-4D19-844F-7E2CCA798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99BE1-4DB5-4D24-A7EB-0CBAF2912AFB}" type="datetimeFigureOut">
              <a:rPr lang="en-AU" smtClean="0"/>
              <a:t>30/09/2020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2A7503-E463-4EDC-A9C4-4E648A1BA9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38A84E-3989-43CC-8604-7EC312283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769C8-8044-46E0-9B9E-759BE494EE5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496489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CCC4A7-FC52-469E-84C7-F07F911DD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C36ED12-E61C-43E7-A66B-48123E1FBC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F4ED17-FA67-4EA2-BADA-B1D6BD134D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99BE1-4DB5-4D24-A7EB-0CBAF2912AFB}" type="datetimeFigureOut">
              <a:rPr lang="en-AU" smtClean="0"/>
              <a:t>30/09/2020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0103A7-5191-4683-A04E-B7CCEBBE70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3F16A7-0420-4C21-A1D4-09635CFA87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769C8-8044-46E0-9B9E-759BE494EE5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335734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D6499D1-F699-4D8E-8AE4-BEED10089E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BD1DA7-B097-439E-ABE4-3CEB2736D8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E37A58-3943-4EF2-945B-21CBC667C3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99BE1-4DB5-4D24-A7EB-0CBAF2912AFB}" type="datetimeFigureOut">
              <a:rPr lang="en-AU" smtClean="0"/>
              <a:t>30/09/2020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BA45D-DE98-45E7-B3D6-28688C9AF2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D62225-7E77-4D83-9AE6-553C7228EA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769C8-8044-46E0-9B9E-759BE494EE5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587203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037C4-9367-4D81-BFCF-DE78B00DA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24C3AE-4058-4C43-AD7E-9BCB9670C6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06A43B-41DE-4FFD-A342-4F26B74208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99BE1-4DB5-4D24-A7EB-0CBAF2912AFB}" type="datetimeFigureOut">
              <a:rPr lang="en-AU" smtClean="0"/>
              <a:t>30/09/2020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5306E7-FF73-49DD-B94A-4C050D84B8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F3E5EF-DE2A-42C1-BF1A-5886C6FA47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769C8-8044-46E0-9B9E-759BE494EE5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923561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F49906-D38F-4EF9-87A7-23FBCDB5E1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19062C-DAF4-48E5-8F92-49E4D0EC32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BD8672-B9D7-4D5B-B0BD-82F7EE34A0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99BE1-4DB5-4D24-A7EB-0CBAF2912AFB}" type="datetimeFigureOut">
              <a:rPr lang="en-AU" smtClean="0"/>
              <a:t>30/09/2020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D837CF-FA75-4C65-99DD-1BBFC25D2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C281C4-5B48-4E78-B5DC-7C8CF3CEB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769C8-8044-46E0-9B9E-759BE494EE5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417357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5660E9-2F21-484D-BE90-B22EA99BAC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249368-1CBA-4AED-B1BD-B4450AB027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E4CCC5-75DE-494D-94E6-9D29343ED4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BE9A6E-B5B5-4202-9793-87C3CA922A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99BE1-4DB5-4D24-A7EB-0CBAF2912AFB}" type="datetimeFigureOut">
              <a:rPr lang="en-AU" smtClean="0"/>
              <a:t>30/09/2020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1B5C20-11CF-42BB-83E7-03B6EE1CD0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B19701-CFE4-427F-B5F9-54F24F135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769C8-8044-46E0-9B9E-759BE494EE5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35602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A786E3-18BB-4CD3-A568-D48789128E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430D52-CFDC-4D93-B829-457B3D4C76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FE003A-1887-4A27-A7FF-54F9FAD2B4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EB12BF2-84A3-4B07-8F08-C778E53797F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C4EE699-F126-4277-A81D-F6A7C12AB93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29C8AF4-406D-4291-8570-49798C3AE3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99BE1-4DB5-4D24-A7EB-0CBAF2912AFB}" type="datetimeFigureOut">
              <a:rPr lang="en-AU" smtClean="0"/>
              <a:t>30/09/2020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2A63F58-DEA5-434C-944E-50782A4E5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C95CAB8-49C6-4D13-91CB-4EA79DEB6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769C8-8044-46E0-9B9E-759BE494EE5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540394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07BD6D-BBC1-4D77-912A-6B4D8473EA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5C04AD-D0D1-4376-BA78-0E071AFC26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99BE1-4DB5-4D24-A7EB-0CBAF2912AFB}" type="datetimeFigureOut">
              <a:rPr lang="en-AU" smtClean="0"/>
              <a:t>30/09/2020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D1C606-EE92-4059-9BBF-57A4BC2617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3A9A1C-F99E-4F55-8D9B-F8223E782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769C8-8044-46E0-9B9E-759BE494EE5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390701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DC7D48F-0982-4D6D-BD38-9E803EFC7B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99BE1-4DB5-4D24-A7EB-0CBAF2912AFB}" type="datetimeFigureOut">
              <a:rPr lang="en-AU" smtClean="0"/>
              <a:t>30/09/2020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6955FE-9412-4D39-8407-6934E29CD9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10C107-3F60-46D3-BFBA-45379CC1C9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769C8-8044-46E0-9B9E-759BE494EE5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003489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08D698-37DE-46F3-B836-9C1946374B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8E11B7-CD70-4989-9EA5-FCA369164A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1CD7E4-298F-4143-A226-E9FA16FA0C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172703-283A-4C75-86AD-F0EA7D848B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99BE1-4DB5-4D24-A7EB-0CBAF2912AFB}" type="datetimeFigureOut">
              <a:rPr lang="en-AU" smtClean="0"/>
              <a:t>30/09/2020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C57D91-16D0-4BFC-B669-C4A8D7F559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40008A-DD8C-454F-8354-1A39E431A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769C8-8044-46E0-9B9E-759BE494EE5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410794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95E11-385E-49EC-AFB1-F4626B5124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67950B3-8E22-4EDD-9532-39857FFCAB5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047ED1-7EBA-42A3-83D2-A98044FE9C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861BF2-547B-4507-B846-AC434B8B71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99BE1-4DB5-4D24-A7EB-0CBAF2912AFB}" type="datetimeFigureOut">
              <a:rPr lang="en-AU" smtClean="0"/>
              <a:t>30/09/2020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4FE3C8-5403-4263-8470-2685743156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831896-3DF1-427C-9A4C-92E9B55CE4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769C8-8044-46E0-9B9E-759BE494EE5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597868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3442ED9-57F1-4B17-87D8-2C016B1C31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184119-0BA4-486A-9DE7-77E03267EF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D22A4C-6576-4B0C-B397-1C0661FABCD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299BE1-4DB5-4D24-A7EB-0CBAF2912AFB}" type="datetimeFigureOut">
              <a:rPr lang="en-AU" smtClean="0"/>
              <a:t>30/09/2020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7CD961-1977-49F3-A3D7-A615C2A599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3B2663-4D62-4E71-9BFE-EA334F92DB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D769C8-8044-46E0-9B9E-759BE494EE5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126710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05655B-3A15-42C2-970C-DC725350CF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89620" y="1306071"/>
            <a:ext cx="5478379" cy="2663407"/>
          </a:xfrm>
          <a:solidFill>
            <a:srgbClr val="44546A">
              <a:hueOff val="0"/>
              <a:satOff val="0"/>
              <a:lumOff val="0"/>
              <a:alphaOff val="0"/>
            </a:srgbClr>
          </a:solidFill>
          <a:ln w="12700" cap="flat" cmpd="sng" algn="ctr">
            <a:solidFill>
              <a:srgbClr val="E7E6E6">
                <a:hueOff val="0"/>
                <a:satOff val="0"/>
                <a:lumOff val="0"/>
                <a:alphaOff val="0"/>
              </a:srgbClr>
            </a:solidFill>
            <a:prstDash val="solid"/>
            <a:miter lim="800000"/>
          </a:ln>
          <a:effectLst/>
        </p:spPr>
        <p:txBody>
          <a:bodyPr>
            <a:normAutofit/>
          </a:bodyPr>
          <a:lstStyle/>
          <a:p>
            <a:pPr algn="l"/>
            <a:r>
              <a:rPr lang="en-US" sz="5400">
                <a:solidFill>
                  <a:srgbClr val="FFFFFF"/>
                </a:solidFill>
              </a:rPr>
              <a:t>Team GOD</a:t>
            </a:r>
            <a:r>
              <a:rPr lang="en-US" sz="5400" dirty="0">
                <a:solidFill>
                  <a:srgbClr val="FFFFFF"/>
                </a:solidFill>
              </a:rPr>
              <a:t>	</a:t>
            </a:r>
            <a:endParaRPr lang="en-AU" sz="5400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509BCE0-7761-47B6-83B9-7E748933C6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89620" y="4106004"/>
            <a:ext cx="5478380" cy="1860883"/>
          </a:xfrm>
        </p:spPr>
        <p:txBody>
          <a:bodyPr>
            <a:normAutofit/>
          </a:bodyPr>
          <a:lstStyle/>
          <a:p>
            <a:pPr algn="l"/>
            <a:r>
              <a:rPr lang="en-AU" dirty="0"/>
              <a:t>By: Sohal Patel, </a:t>
            </a:r>
            <a:r>
              <a:rPr lang="en-US" dirty="0"/>
              <a:t>Emily </a:t>
            </a:r>
            <a:r>
              <a:rPr lang="en-US" dirty="0" err="1"/>
              <a:t>Wantland</a:t>
            </a:r>
            <a:r>
              <a:rPr lang="en-US" dirty="0"/>
              <a:t>, Scott Pettyjohn, Nathan Moran, Keegan </a:t>
            </a:r>
            <a:r>
              <a:rPr lang="en-US" dirty="0" err="1"/>
              <a:t>Foulke</a:t>
            </a:r>
            <a:r>
              <a:rPr lang="en-US" dirty="0"/>
              <a:t>, Matthew Jackson</a:t>
            </a:r>
            <a:endParaRPr lang="en-AU" dirty="0"/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7B6379BC-8EBE-4D87-8F53-8EAAA7D781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602" y="2992823"/>
            <a:ext cx="3905461" cy="872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3131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CF67A8-4537-42A4-8600-60451380C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456152"/>
            <a:ext cx="3282696" cy="1251776"/>
          </a:xfrm>
        </p:spPr>
        <p:txBody>
          <a:bodyPr/>
          <a:lstStyle/>
          <a:p>
            <a:r>
              <a:rPr lang="en-US" b="1" dirty="0">
                <a:latin typeface="Abadi" panose="020B0604020104020204" pitchFamily="34" charset="0"/>
              </a:rPr>
              <a:t>Student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9ECF75-077A-4EF8-8EB4-53678FE7FF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4745" y="1252728"/>
            <a:ext cx="8102463" cy="4693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1715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D56B8F-0707-489A-96AE-5E087C11C9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5576887"/>
            <a:ext cx="10911840" cy="640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b="1" dirty="0"/>
              <a:t>Home Section 1</a:t>
            </a:r>
          </a:p>
        </p:txBody>
      </p:sp>
      <p:pic>
        <p:nvPicPr>
          <p:cNvPr id="11" name="Content Placeholder 10" descr="A display in a store&#10;&#10;Description automatically generated">
            <a:extLst>
              <a:ext uri="{FF2B5EF4-FFF2-40B4-BE49-F238E27FC236}">
                <a16:creationId xmlns:a16="http://schemas.microsoft.com/office/drawing/2014/main" id="{FF9B6006-D955-494A-9FAC-B8B0ACE529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428625"/>
            <a:ext cx="11018520" cy="5148262"/>
          </a:xfrm>
        </p:spPr>
      </p:pic>
    </p:spTree>
    <p:extLst>
      <p:ext uri="{BB962C8B-B14F-4D97-AF65-F5344CB8AC3E}">
        <p14:creationId xmlns:p14="http://schemas.microsoft.com/office/powerpoint/2010/main" val="8446795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D56B8F-0707-489A-96AE-5E087C11C9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5576887"/>
            <a:ext cx="10911840" cy="640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b="1"/>
              <a:t>Home Section 2</a:t>
            </a:r>
          </a:p>
        </p:txBody>
      </p:sp>
      <p:pic>
        <p:nvPicPr>
          <p:cNvPr id="5" name="Content Placeholder 4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85C21BA3-F0BE-4A08-AA64-DB88124E6C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05" b="1"/>
          <a:stretch/>
        </p:blipFill>
        <p:spPr>
          <a:xfrm>
            <a:off x="640080" y="640080"/>
            <a:ext cx="10911840" cy="4836795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1875141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D56B8F-0707-489A-96AE-5E087C11C9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5576887"/>
            <a:ext cx="10911840" cy="640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b="1" dirty="0"/>
              <a:t>Home Section 3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57CAF57-D703-4E07-9897-C78463CAFE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147027"/>
            <a:ext cx="10515600" cy="3917834"/>
          </a:xfrm>
        </p:spPr>
      </p:pic>
    </p:spTree>
    <p:extLst>
      <p:ext uri="{BB962C8B-B14F-4D97-AF65-F5344CB8AC3E}">
        <p14:creationId xmlns:p14="http://schemas.microsoft.com/office/powerpoint/2010/main" val="33372762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D56B8F-0707-489A-96AE-5E087C11C9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5576887"/>
            <a:ext cx="10911840" cy="640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b="1" dirty="0"/>
              <a:t>Home Section 4</a:t>
            </a:r>
          </a:p>
        </p:txBody>
      </p:sp>
      <p:pic>
        <p:nvPicPr>
          <p:cNvPr id="6" name="Content Placeholder 5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E534F39E-E574-430F-8F50-B689983974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460057"/>
            <a:ext cx="10210800" cy="5116830"/>
          </a:xfrm>
        </p:spPr>
      </p:pic>
    </p:spTree>
    <p:extLst>
      <p:ext uri="{BB962C8B-B14F-4D97-AF65-F5344CB8AC3E}">
        <p14:creationId xmlns:p14="http://schemas.microsoft.com/office/powerpoint/2010/main" val="32961988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D56B8F-0707-489A-96AE-5E087C11C9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5576887"/>
            <a:ext cx="10911840" cy="640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b="1" dirty="0"/>
              <a:t>Home Section 5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6B4B5BC-E173-41B1-B624-0274A1A11C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6142" y="920750"/>
            <a:ext cx="7879715" cy="4351338"/>
          </a:xfrm>
        </p:spPr>
      </p:pic>
    </p:spTree>
    <p:extLst>
      <p:ext uri="{BB962C8B-B14F-4D97-AF65-F5344CB8AC3E}">
        <p14:creationId xmlns:p14="http://schemas.microsoft.com/office/powerpoint/2010/main" val="6623792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D56B8F-0707-489A-96AE-5E087C11C9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5576887"/>
            <a:ext cx="10911840" cy="640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b="1" dirty="0"/>
              <a:t>Home Section 6</a:t>
            </a:r>
          </a:p>
        </p:txBody>
      </p:sp>
      <p:pic>
        <p:nvPicPr>
          <p:cNvPr id="6" name="Content Placeholder 5" descr="Graphical user interface, application, website&#10;&#10;Description automatically generated">
            <a:extLst>
              <a:ext uri="{FF2B5EF4-FFF2-40B4-BE49-F238E27FC236}">
                <a16:creationId xmlns:a16="http://schemas.microsoft.com/office/drawing/2014/main" id="{330F4457-8E94-4128-AE4B-826AA25010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2841" y="501649"/>
            <a:ext cx="8646317" cy="4977855"/>
          </a:xfrm>
        </p:spPr>
      </p:pic>
    </p:spTree>
    <p:extLst>
      <p:ext uri="{BB962C8B-B14F-4D97-AF65-F5344CB8AC3E}">
        <p14:creationId xmlns:p14="http://schemas.microsoft.com/office/powerpoint/2010/main" val="19230659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7E178-F0CF-426E-B143-B103D04E4B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48464"/>
            <a:ext cx="3807187" cy="2228074"/>
          </a:xfrm>
        </p:spPr>
        <p:txBody>
          <a:bodyPr>
            <a:normAutofit/>
          </a:bodyPr>
          <a:lstStyle/>
          <a:p>
            <a:r>
              <a:rPr lang="en-US" sz="4000" b="1" dirty="0">
                <a:latin typeface="Abadi" panose="020B0604020104020204" pitchFamily="34" charset="0"/>
              </a:rPr>
              <a:t>Researcher Page </a:t>
            </a:r>
            <a:endParaRPr lang="en-AU" sz="4000" b="1" dirty="0">
              <a:latin typeface="Abadi" panose="020B0604020104020204" pitchFamily="34" charset="0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8A4A41D-D9AE-4B15-85E6-8B18ED5983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990851"/>
            <a:ext cx="3951826" cy="3114670"/>
          </a:xfrm>
        </p:spPr>
        <p:txBody>
          <a:bodyPr>
            <a:normAutofit/>
          </a:bodyPr>
          <a:lstStyle/>
          <a:p>
            <a:r>
              <a:rPr lang="en-US" sz="2000" dirty="0"/>
              <a:t>Easily Managed through Admin Panel.</a:t>
            </a:r>
          </a:p>
          <a:p>
            <a:r>
              <a:rPr lang="en-US" sz="2000" dirty="0"/>
              <a:t>Only Design </a:t>
            </a:r>
          </a:p>
          <a:p>
            <a:r>
              <a:rPr lang="en-US" sz="2000" dirty="0"/>
              <a:t>Used Dummy Content </a:t>
            </a:r>
          </a:p>
          <a:p>
            <a:r>
              <a:rPr lang="en-US" sz="2000" dirty="0"/>
              <a:t>Can Easily Add/ Remove any section</a:t>
            </a:r>
          </a:p>
        </p:txBody>
      </p:sp>
      <p:pic>
        <p:nvPicPr>
          <p:cNvPr id="5" name="Content Placeholder 4" descr="Easily Managed through Admin Panel">
            <a:extLst>
              <a:ext uri="{FF2B5EF4-FFF2-40B4-BE49-F238E27FC236}">
                <a16:creationId xmlns:a16="http://schemas.microsoft.com/office/drawing/2014/main" id="{CCAD1CC6-3968-436A-A632-0608A9683E9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72" r="-1" b="16938"/>
          <a:stretch/>
        </p:blipFill>
        <p:spPr>
          <a:xfrm>
            <a:off x="5005528" y="274232"/>
            <a:ext cx="6815520" cy="6309536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0396652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5D794FE3-8F31-43AA-A5F3-B362B46A92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0" r="-1" b="1928"/>
          <a:stretch/>
        </p:blipFill>
        <p:spPr>
          <a:xfrm>
            <a:off x="5151745" y="155220"/>
            <a:ext cx="6857375" cy="6547559"/>
          </a:xfrm>
          <a:prstGeom prst="rect">
            <a:avLst/>
          </a:prstGeom>
        </p:spPr>
      </p:pic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CEE56326-8659-4166-9BF0-60AEA929D14E}"/>
              </a:ext>
            </a:extLst>
          </p:cNvPr>
          <p:cNvSpPr txBox="1">
            <a:spLocks/>
          </p:cNvSpPr>
          <p:nvPr/>
        </p:nvSpPr>
        <p:spPr>
          <a:xfrm>
            <a:off x="685801" y="2990851"/>
            <a:ext cx="3951826" cy="31146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Easily Managed through Admin Panel.</a:t>
            </a:r>
          </a:p>
          <a:p>
            <a:r>
              <a:rPr lang="en-US" sz="2000" dirty="0"/>
              <a:t>Only Design </a:t>
            </a:r>
          </a:p>
          <a:p>
            <a:r>
              <a:rPr lang="en-US" sz="2000" dirty="0"/>
              <a:t>Used Dummy Content </a:t>
            </a:r>
          </a:p>
          <a:p>
            <a:r>
              <a:rPr lang="en-US" sz="2000" dirty="0"/>
              <a:t>Can Easily Add/ Remove any section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22B6DB65-1938-45AA-87A6-3D4C0E401A05}"/>
              </a:ext>
            </a:extLst>
          </p:cNvPr>
          <p:cNvSpPr txBox="1">
            <a:spLocks/>
          </p:cNvSpPr>
          <p:nvPr/>
        </p:nvSpPr>
        <p:spPr>
          <a:xfrm>
            <a:off x="830440" y="610377"/>
            <a:ext cx="3807187" cy="22280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latin typeface="Abadi" panose="020B0604020104020204" pitchFamily="34" charset="0"/>
              </a:rPr>
              <a:t>Industry Page </a:t>
            </a:r>
            <a:endParaRPr lang="en-AU" sz="4000" b="1" dirty="0"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56145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877AD758-7795-4DAA-ADC6-8B05525555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988" y="385474"/>
            <a:ext cx="6356606" cy="1843283"/>
          </a:xfrm>
        </p:spPr>
        <p:txBody>
          <a:bodyPr>
            <a:normAutofit/>
          </a:bodyPr>
          <a:lstStyle/>
          <a:p>
            <a:r>
              <a:rPr lang="en-US" sz="4000" b="1" dirty="0">
                <a:latin typeface="Abadi" panose="020B0604020104020204" pitchFamily="34" charset="0"/>
              </a:rPr>
              <a:t>Student Page </a:t>
            </a:r>
            <a:endParaRPr lang="en-AU" sz="4000" b="1" dirty="0">
              <a:latin typeface="Abadi" panose="020B0604020104020204" pitchFamily="34" charset="0"/>
            </a:endParaRPr>
          </a:p>
        </p:txBody>
      </p:sp>
      <p:sp>
        <p:nvSpPr>
          <p:cNvPr id="7" name="Content Placeholder 8">
            <a:extLst>
              <a:ext uri="{FF2B5EF4-FFF2-40B4-BE49-F238E27FC236}">
                <a16:creationId xmlns:a16="http://schemas.microsoft.com/office/drawing/2014/main" id="{A9B7ED4F-054F-4F7D-A3DD-AABD9320E2D1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1850" y="2400300"/>
            <a:ext cx="6357938" cy="37290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Easily Managed through Admin Panel.</a:t>
            </a:r>
          </a:p>
          <a:p>
            <a:r>
              <a:rPr lang="en-US" sz="2000" dirty="0"/>
              <a:t>Only Design </a:t>
            </a:r>
          </a:p>
          <a:p>
            <a:r>
              <a:rPr lang="en-US" sz="2000" dirty="0"/>
              <a:t>Used Dummy Content </a:t>
            </a:r>
          </a:p>
          <a:p>
            <a:r>
              <a:rPr lang="en-US" sz="2000" dirty="0"/>
              <a:t>Can Easily Add/ Remove any section</a:t>
            </a:r>
          </a:p>
        </p:txBody>
      </p:sp>
      <p:pic>
        <p:nvPicPr>
          <p:cNvPr id="5" name="Content Placeholder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CC922E7A-01DB-4198-B4A1-784891FBF82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14" r="1430" b="2"/>
          <a:stretch/>
        </p:blipFill>
        <p:spPr>
          <a:xfrm>
            <a:off x="6648450" y="298311"/>
            <a:ext cx="5299710" cy="6084775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8647874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BC6B47-D404-43DB-9BE2-2F8E2BC624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320231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solidFill>
                  <a:schemeClr val="tx2"/>
                </a:solidFill>
                <a:latin typeface="Abadi" panose="020B0604020104020204" pitchFamily="34" charset="0"/>
              </a:rPr>
              <a:t>Main Goal &amp; Our Users  </a:t>
            </a:r>
            <a:endParaRPr lang="en-AU" sz="4000" b="1" dirty="0">
              <a:solidFill>
                <a:schemeClr val="tx2"/>
              </a:solidFill>
              <a:latin typeface="Abadi" panose="020B0604020104020204" pitchFamily="34" charset="0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1B2C76D-8827-4F81-A286-480F1993D85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88993824"/>
              </p:ext>
            </p:extLst>
          </p:nvPr>
        </p:nvGraphicFramePr>
        <p:xfrm>
          <a:off x="1179226" y="2338824"/>
          <a:ext cx="9833548" cy="32816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324731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2940A8-7057-4CEE-90AD-22529B2E0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48464"/>
            <a:ext cx="3807187" cy="2228074"/>
          </a:xfrm>
        </p:spPr>
        <p:txBody>
          <a:bodyPr>
            <a:normAutofit/>
          </a:bodyPr>
          <a:lstStyle/>
          <a:p>
            <a:r>
              <a:rPr lang="en-US" sz="4000" b="1" dirty="0">
                <a:latin typeface="Abadi" panose="020B0604020104020204" pitchFamily="34" charset="0"/>
              </a:rPr>
              <a:t>Announcement Page</a:t>
            </a:r>
            <a:endParaRPr lang="en-AU" sz="4000" dirty="0"/>
          </a:p>
        </p:txBody>
      </p:sp>
      <p:pic>
        <p:nvPicPr>
          <p:cNvPr id="5" name="Content Placeholder 4" descr="Graphical user interface, application, website&#10;&#10;Description automatically generated">
            <a:extLst>
              <a:ext uri="{FF2B5EF4-FFF2-40B4-BE49-F238E27FC236}">
                <a16:creationId xmlns:a16="http://schemas.microsoft.com/office/drawing/2014/main" id="{2AD132A5-D2E3-4A43-9CAB-E8CB9CEC116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27185"/>
          <a:stretch/>
        </p:blipFill>
        <p:spPr>
          <a:xfrm>
            <a:off x="5010386" y="10"/>
            <a:ext cx="7181613" cy="685799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4702733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692D0D-A895-4BD3-A190-F77EC7C3BE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988" y="385474"/>
            <a:ext cx="6356606" cy="1843283"/>
          </a:xfrm>
        </p:spPr>
        <p:txBody>
          <a:bodyPr>
            <a:normAutofit/>
          </a:bodyPr>
          <a:lstStyle/>
          <a:p>
            <a:r>
              <a:rPr lang="en-US" sz="4000" b="1" dirty="0">
                <a:latin typeface="Abadi" panose="020B0604020104020204" pitchFamily="34" charset="0"/>
              </a:rPr>
              <a:t>News Page</a:t>
            </a:r>
            <a:endParaRPr lang="en-AU" sz="4000" dirty="0"/>
          </a:p>
        </p:txBody>
      </p:sp>
      <p:pic>
        <p:nvPicPr>
          <p:cNvPr id="5" name="Content Placeholder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3FD9A379-C1A9-4C46-8CF5-974963CD31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7" r="1" b="18160"/>
          <a:stretch/>
        </p:blipFill>
        <p:spPr>
          <a:xfrm>
            <a:off x="7310514" y="385474"/>
            <a:ext cx="4363743" cy="6084775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3766825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9B957B-688A-4AAB-89A1-4BDCC153C5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988" y="385474"/>
            <a:ext cx="6356606" cy="1843283"/>
          </a:xfrm>
        </p:spPr>
        <p:txBody>
          <a:bodyPr>
            <a:normAutofit/>
          </a:bodyPr>
          <a:lstStyle/>
          <a:p>
            <a:r>
              <a:rPr lang="en-US" sz="4000" b="1" dirty="0">
                <a:latin typeface="Abadi" panose="020B0604020104020204" pitchFamily="34" charset="0"/>
              </a:rPr>
              <a:t>Event Page</a:t>
            </a:r>
            <a:endParaRPr lang="en-AU" sz="4000" dirty="0"/>
          </a:p>
        </p:txBody>
      </p:sp>
      <p:pic>
        <p:nvPicPr>
          <p:cNvPr id="5" name="Content Placeholder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499D6301-49B0-455D-9C45-9DDD1253246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58" r="901" b="2"/>
          <a:stretch/>
        </p:blipFill>
        <p:spPr>
          <a:xfrm>
            <a:off x="7556409" y="557190"/>
            <a:ext cx="3995928" cy="5571896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0332512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8F3499-C59E-4ADB-8093-7D444F0BAE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557190"/>
            <a:ext cx="5170852" cy="1671564"/>
          </a:xfrm>
        </p:spPr>
        <p:txBody>
          <a:bodyPr>
            <a:normAutofit/>
          </a:bodyPr>
          <a:lstStyle/>
          <a:p>
            <a:r>
              <a:rPr lang="en-US" sz="4000" b="1">
                <a:latin typeface="Abadi" panose="020B0604020104020204" pitchFamily="34" charset="0"/>
              </a:rPr>
              <a:t>Login Page</a:t>
            </a:r>
            <a:endParaRPr lang="en-AU" sz="4000"/>
          </a:p>
        </p:txBody>
      </p:sp>
      <p:pic>
        <p:nvPicPr>
          <p:cNvPr id="5" name="Content Placeholder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B997E6CE-28C3-4230-946C-5D2AB140D83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5" r="12590" b="-3"/>
          <a:stretch/>
        </p:blipFill>
        <p:spPr>
          <a:xfrm>
            <a:off x="6182944" y="557189"/>
            <a:ext cx="5170852" cy="5571898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9815788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E71E77-BFD3-4828-9C14-53C1CE4338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48464"/>
            <a:ext cx="3807187" cy="2228074"/>
          </a:xfrm>
        </p:spPr>
        <p:txBody>
          <a:bodyPr>
            <a:normAutofit/>
          </a:bodyPr>
          <a:lstStyle/>
          <a:p>
            <a:r>
              <a:rPr lang="en-US" sz="4000" b="1" dirty="0">
                <a:latin typeface="Abadi" panose="020B0604020104020204" pitchFamily="34" charset="0"/>
              </a:rPr>
              <a:t>Signup Page</a:t>
            </a:r>
            <a:endParaRPr lang="en-AU" sz="4000" dirty="0"/>
          </a:p>
        </p:txBody>
      </p:sp>
      <p:pic>
        <p:nvPicPr>
          <p:cNvPr id="5" name="Content Placeholder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0DDDD86B-91A7-4450-BF75-3089609165A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45"/>
          <a:stretch/>
        </p:blipFill>
        <p:spPr>
          <a:xfrm>
            <a:off x="5010386" y="10"/>
            <a:ext cx="7181613" cy="685799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6289716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3DF6B-6444-47A6-B7A1-6EB0341FD7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48464"/>
            <a:ext cx="3807187" cy="2228074"/>
          </a:xfrm>
        </p:spPr>
        <p:txBody>
          <a:bodyPr>
            <a:normAutofit/>
          </a:bodyPr>
          <a:lstStyle/>
          <a:p>
            <a:r>
              <a:rPr lang="en-US" sz="4000" b="1">
                <a:latin typeface="Abadi" panose="020B0604020104020204" pitchFamily="34" charset="0"/>
              </a:rPr>
              <a:t>Reset Password Page</a:t>
            </a:r>
            <a:endParaRPr lang="en-AU" sz="4000"/>
          </a:p>
        </p:txBody>
      </p:sp>
      <p:pic>
        <p:nvPicPr>
          <p:cNvPr id="5" name="Content Placeholder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884E4A50-E15E-453F-8A9F-7A9A99ABB21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95" b="-2"/>
          <a:stretch/>
        </p:blipFill>
        <p:spPr>
          <a:xfrm>
            <a:off x="5010386" y="10"/>
            <a:ext cx="7181613" cy="685799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7869588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A718BC-40B7-44DD-B174-C90AA5A128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557190"/>
            <a:ext cx="5170852" cy="1671564"/>
          </a:xfrm>
        </p:spPr>
        <p:txBody>
          <a:bodyPr>
            <a:normAutofit/>
          </a:bodyPr>
          <a:lstStyle/>
          <a:p>
            <a:r>
              <a:rPr lang="en-US" sz="4000" b="1">
                <a:latin typeface="Abadi" panose="020B0604020104020204" pitchFamily="34" charset="0"/>
              </a:rPr>
              <a:t>User profile Page</a:t>
            </a:r>
            <a:endParaRPr lang="en-AU" sz="4000"/>
          </a:p>
        </p:txBody>
      </p:sp>
      <p:pic>
        <p:nvPicPr>
          <p:cNvPr id="5" name="Content Placeholder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015BA94F-EAB1-4944-859B-76FF62A655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4" r="7390"/>
          <a:stretch/>
        </p:blipFill>
        <p:spPr>
          <a:xfrm>
            <a:off x="6096000" y="167907"/>
            <a:ext cx="5902960" cy="6360787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9847993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50BA5-6A38-4AA9-A1CF-F9753579E3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988" y="385474"/>
            <a:ext cx="6356606" cy="1843283"/>
          </a:xfrm>
        </p:spPr>
        <p:txBody>
          <a:bodyPr>
            <a:normAutofit/>
          </a:bodyPr>
          <a:lstStyle/>
          <a:p>
            <a:r>
              <a:rPr lang="en-US" sz="4000" b="1">
                <a:latin typeface="Abadi" panose="020B0604020104020204" pitchFamily="34" charset="0"/>
              </a:rPr>
              <a:t>Profile Editing Page</a:t>
            </a:r>
            <a:endParaRPr lang="en-AU" sz="4000"/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5794303-CC0D-4CE8-869D-C85624C66DB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6575"/>
          <a:stretch/>
        </p:blipFill>
        <p:spPr>
          <a:xfrm>
            <a:off x="6908800" y="56954"/>
            <a:ext cx="5049520" cy="6744091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2894477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41DA81-2650-4736-A01F-E86760A825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0662" y="4267832"/>
            <a:ext cx="4805996" cy="129711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kern="1200" dirty="0">
                <a:solidFill>
                  <a:srgbClr val="000000"/>
                </a:solidFill>
                <a:latin typeface="Abadi" panose="020B0604020104020204" pitchFamily="34" charset="0"/>
              </a:rPr>
              <a:t>Thank you</a:t>
            </a:r>
          </a:p>
        </p:txBody>
      </p:sp>
      <p:pic>
        <p:nvPicPr>
          <p:cNvPr id="7" name="Graphic 6" descr="Smiling Face with No Fill">
            <a:extLst>
              <a:ext uri="{FF2B5EF4-FFF2-40B4-BE49-F238E27FC236}">
                <a16:creationId xmlns:a16="http://schemas.microsoft.com/office/drawing/2014/main" id="{5ED7CA84-E4C8-43E2-AA90-6ECBD36411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0470" y="1815320"/>
            <a:ext cx="4141760" cy="4141760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6605675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DCA4A1-60A2-4C76-A0FA-6D0034FF29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badi" panose="020B0604020202020204" pitchFamily="34" charset="0"/>
              </a:rPr>
              <a:t>Researcher </a:t>
            </a:r>
            <a:endParaRPr lang="en-AU" b="1" dirty="0">
              <a:latin typeface="Abadi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FD2D2C-6B0E-438E-81B7-76CFAD5852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Profile</a:t>
            </a:r>
          </a:p>
          <a:p>
            <a:r>
              <a:rPr lang="en-US" dirty="0"/>
              <a:t>Can view content</a:t>
            </a:r>
          </a:p>
          <a:p>
            <a:r>
              <a:rPr lang="en-US" dirty="0"/>
              <a:t>Can Edit/delete user profile</a:t>
            </a:r>
          </a:p>
          <a:p>
            <a:r>
              <a:rPr lang="en-US" dirty="0"/>
              <a:t>Can RSVP for an event</a:t>
            </a:r>
          </a:p>
          <a:p>
            <a:r>
              <a:rPr lang="en-US" dirty="0"/>
              <a:t>Can apply for grants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Note: This is only the design phase with dummy content and images. </a:t>
            </a:r>
          </a:p>
          <a:p>
            <a:pPr marL="0" indent="0">
              <a:buNone/>
            </a:pPr>
            <a:r>
              <a:rPr lang="en-US" b="1" dirty="0"/>
              <a:t>The whole site is managed through admin panel.</a:t>
            </a:r>
            <a:endParaRPr lang="en-AU" b="1" dirty="0"/>
          </a:p>
        </p:txBody>
      </p:sp>
    </p:spTree>
    <p:extLst>
      <p:ext uri="{BB962C8B-B14F-4D97-AF65-F5344CB8AC3E}">
        <p14:creationId xmlns:p14="http://schemas.microsoft.com/office/powerpoint/2010/main" val="18283116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FB9E8-479D-4F64-ACAD-AFCEF7211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badi" panose="020B0604020104020204" pitchFamily="34" charset="0"/>
              </a:rPr>
              <a:t>Student </a:t>
            </a:r>
            <a:endParaRPr lang="en-AU" b="1" dirty="0">
              <a:latin typeface="Abadi" panose="020B0604020104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7AEBB4-A87A-4CBE-AEA6-434856401F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1738313"/>
          </a:xfrm>
        </p:spPr>
        <p:txBody>
          <a:bodyPr>
            <a:normAutofit/>
          </a:bodyPr>
          <a:lstStyle/>
          <a:p>
            <a:r>
              <a:rPr lang="en-US" dirty="0"/>
              <a:t>Can view content</a:t>
            </a:r>
          </a:p>
          <a:p>
            <a:r>
              <a:rPr lang="en-US" dirty="0"/>
              <a:t>Can create/Edit/delete user profile</a:t>
            </a:r>
          </a:p>
          <a:p>
            <a:r>
              <a:rPr lang="en-US" dirty="0"/>
              <a:t>Can RSVP for events</a:t>
            </a:r>
          </a:p>
          <a:p>
            <a:pPr marL="0" indent="0">
              <a:buNone/>
            </a:pPr>
            <a:endParaRPr lang="en-AU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67EB63D-7179-4746-BF83-213F51E3D672}"/>
              </a:ext>
            </a:extLst>
          </p:cNvPr>
          <p:cNvSpPr txBox="1">
            <a:spLocks/>
          </p:cNvSpPr>
          <p:nvPr/>
        </p:nvSpPr>
        <p:spPr>
          <a:xfrm>
            <a:off x="838200" y="328930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Abadi" panose="020B0604020104020204" pitchFamily="34" charset="0"/>
              </a:rPr>
              <a:t>Industry </a:t>
            </a:r>
            <a:endParaRPr lang="en-AU" b="1" dirty="0">
              <a:latin typeface="Abadi" panose="020B0604020104020204" pitchFamily="34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1A63C3E-8E21-45DF-9D2B-1D9FF6C8FF4A}"/>
              </a:ext>
            </a:extLst>
          </p:cNvPr>
          <p:cNvSpPr txBox="1">
            <a:spLocks/>
          </p:cNvSpPr>
          <p:nvPr/>
        </p:nvSpPr>
        <p:spPr>
          <a:xfrm>
            <a:off x="838200" y="4475162"/>
            <a:ext cx="10515600" cy="17383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Can view content</a:t>
            </a:r>
          </a:p>
          <a:p>
            <a:r>
              <a:rPr lang="en-US" dirty="0"/>
              <a:t>Can create/Edit/delete user profile</a:t>
            </a:r>
          </a:p>
          <a:p>
            <a:r>
              <a:rPr lang="en-US" dirty="0"/>
              <a:t>Can RSVP for events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1292862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929A5-7F6A-49EF-8ADC-670C9592E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badi" panose="020B0604020104020204" pitchFamily="34" charset="0"/>
              </a:rPr>
              <a:t>Purpose/Problem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8AC906-DDE1-4CDA-B82A-1BA83E0EAB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Too many clicks to reach content</a:t>
            </a:r>
          </a:p>
          <a:p>
            <a:r>
              <a:rPr lang="en-US" dirty="0"/>
              <a:t>Dead links</a:t>
            </a:r>
          </a:p>
          <a:p>
            <a:r>
              <a:rPr lang="en-US" dirty="0"/>
              <a:t>Poor organization</a:t>
            </a:r>
          </a:p>
          <a:p>
            <a:r>
              <a:rPr lang="en-US" dirty="0"/>
              <a:t>Outdated design</a:t>
            </a:r>
          </a:p>
          <a:p>
            <a:r>
              <a:rPr lang="en-US" dirty="0"/>
              <a:t>Limited functionality</a:t>
            </a:r>
          </a:p>
          <a:p>
            <a:endParaRPr lang="en-US" dirty="0"/>
          </a:p>
          <a:p>
            <a:r>
              <a:rPr lang="en-US" b="1" dirty="0"/>
              <a:t>Goal: Increase grant revenue</a:t>
            </a:r>
          </a:p>
        </p:txBody>
      </p:sp>
    </p:spTree>
    <p:extLst>
      <p:ext uri="{BB962C8B-B14F-4D97-AF65-F5344CB8AC3E}">
        <p14:creationId xmlns:p14="http://schemas.microsoft.com/office/powerpoint/2010/main" val="39606245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401C4-692B-4A1B-BEBB-75771A33DF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badi" panose="020B0604020104020204" pitchFamily="34" charset="0"/>
              </a:rPr>
              <a:t>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026543-B7D2-4CDC-B521-C85F41F6DB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Redesign website</a:t>
            </a:r>
          </a:p>
          <a:p>
            <a:r>
              <a:rPr lang="en-US" dirty="0"/>
              <a:t>Increase functionality with new/improved features</a:t>
            </a:r>
          </a:p>
          <a:p>
            <a:r>
              <a:rPr lang="en-US" dirty="0"/>
              <a:t>Decrease clicks to reach content</a:t>
            </a:r>
          </a:p>
          <a:p>
            <a:r>
              <a:rPr lang="en-US" dirty="0"/>
              <a:t>Eliminate dead links</a:t>
            </a:r>
          </a:p>
        </p:txBody>
      </p:sp>
    </p:spTree>
    <p:extLst>
      <p:ext uri="{BB962C8B-B14F-4D97-AF65-F5344CB8AC3E}">
        <p14:creationId xmlns:p14="http://schemas.microsoft.com/office/powerpoint/2010/main" val="37823573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5BBEF6-F466-4944-83FD-C8C0FEA1EE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badi" panose="020B0604020104020204" pitchFamily="34" charset="0"/>
              </a:rPr>
              <a:t>Full ERD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029018A-1FAB-4147-A194-84E76B925C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3195" y="365125"/>
            <a:ext cx="7690605" cy="6342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0727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98292-1BFD-4DC4-8F26-D9EAB0B9FF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6924" y="857675"/>
            <a:ext cx="4566230" cy="384703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dirty="0">
                <a:solidFill>
                  <a:srgbClr val="FFFFFF"/>
                </a:solidFill>
              </a:rPr>
              <a:t>Research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B1D8470-8D56-48F0-9C89-A598A0EE65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531" r="3" b="3"/>
          <a:stretch/>
        </p:blipFill>
        <p:spPr>
          <a:xfrm>
            <a:off x="5120640" y="466222"/>
            <a:ext cx="5295091" cy="592555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E71A6EC-7860-43B6-9F56-DD30AD21B314}"/>
              </a:ext>
            </a:extLst>
          </p:cNvPr>
          <p:cNvSpPr txBox="1"/>
          <p:nvPr/>
        </p:nvSpPr>
        <p:spPr>
          <a:xfrm>
            <a:off x="865632" y="2267712"/>
            <a:ext cx="279196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latin typeface="Abadi" panose="020B0604020104020204" pitchFamily="34" charset="0"/>
              </a:rPr>
              <a:t>Research</a:t>
            </a:r>
          </a:p>
        </p:txBody>
      </p:sp>
    </p:spTree>
    <p:extLst>
      <p:ext uri="{BB962C8B-B14F-4D97-AF65-F5344CB8AC3E}">
        <p14:creationId xmlns:p14="http://schemas.microsoft.com/office/powerpoint/2010/main" val="27416583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1A423-CB08-45C6-BC71-2E3573E3E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8512" y="608852"/>
            <a:ext cx="9756648" cy="1325563"/>
          </a:xfrm>
        </p:spPr>
        <p:txBody>
          <a:bodyPr/>
          <a:lstStyle/>
          <a:p>
            <a:r>
              <a:rPr lang="en-US" b="1" dirty="0">
                <a:latin typeface="Abadi" panose="020B0604020104020204" pitchFamily="34" charset="0"/>
              </a:rPr>
              <a:t>Admin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624DF9-0C46-47D3-9F69-1FCD69F83B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4336" y="608852"/>
            <a:ext cx="6169152" cy="5884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2352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484CAC6AD6DF847A7C1288744783B3D" ma:contentTypeVersion="3" ma:contentTypeDescription="Create a new document." ma:contentTypeScope="" ma:versionID="e6e4bc78827d7aa400c96aff6a3863d4">
  <xsd:schema xmlns:xsd="http://www.w3.org/2001/XMLSchema" xmlns:xs="http://www.w3.org/2001/XMLSchema" xmlns:p="http://schemas.microsoft.com/office/2006/metadata/properties" xmlns:ns2="d3229df0-32c0-4a8a-a414-8f031cf5effd" targetNamespace="http://schemas.microsoft.com/office/2006/metadata/properties" ma:root="true" ma:fieldsID="c576c86e724dc60616f25d3b34ebdab6" ns2:_="">
    <xsd:import namespace="d3229df0-32c0-4a8a-a414-8f031cf5eff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3229df0-32c0-4a8a-a414-8f031cf5eff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38DB0267-3DA5-4230-B359-F9BC4AFBC20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3229df0-32c0-4a8a-a414-8f031cf5eff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F16C26F-14C3-4E8E-B789-BD0239FEA1F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8D86245-659F-46B4-A56F-85C9658EE362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</TotalTime>
  <Words>259</Words>
  <Application>Microsoft Office PowerPoint</Application>
  <PresentationFormat>Widescreen</PresentationFormat>
  <Paragraphs>72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Abadi</vt:lpstr>
      <vt:lpstr>Arial</vt:lpstr>
      <vt:lpstr>Calibri</vt:lpstr>
      <vt:lpstr>Calibri Light</vt:lpstr>
      <vt:lpstr>Office Theme</vt:lpstr>
      <vt:lpstr>Team GOD </vt:lpstr>
      <vt:lpstr>Main Goal &amp; Our Users  </vt:lpstr>
      <vt:lpstr>Researcher </vt:lpstr>
      <vt:lpstr>Student </vt:lpstr>
      <vt:lpstr>Purpose/Problem</vt:lpstr>
      <vt:lpstr>Solution</vt:lpstr>
      <vt:lpstr>Full ERD</vt:lpstr>
      <vt:lpstr>Research</vt:lpstr>
      <vt:lpstr>Admin</vt:lpstr>
      <vt:lpstr>Student</vt:lpstr>
      <vt:lpstr>Home Section 1</vt:lpstr>
      <vt:lpstr>Home Section 2</vt:lpstr>
      <vt:lpstr>Home Section 3</vt:lpstr>
      <vt:lpstr>Home Section 4</vt:lpstr>
      <vt:lpstr>Home Section 5</vt:lpstr>
      <vt:lpstr>Home Section 6</vt:lpstr>
      <vt:lpstr>Researcher Page </vt:lpstr>
      <vt:lpstr>PowerPoint Presentation</vt:lpstr>
      <vt:lpstr>Student Page </vt:lpstr>
      <vt:lpstr>Announcement Page</vt:lpstr>
      <vt:lpstr>News Page</vt:lpstr>
      <vt:lpstr>Event Page</vt:lpstr>
      <vt:lpstr>Login Page</vt:lpstr>
      <vt:lpstr>Signup Page</vt:lpstr>
      <vt:lpstr>Reset Password Page</vt:lpstr>
      <vt:lpstr>User profile Page</vt:lpstr>
      <vt:lpstr>Profile Editing Page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 GOD </dc:title>
  <dc:creator>Scott Pettyjohn</dc:creator>
  <cp:lastModifiedBy>Emily Wantland</cp:lastModifiedBy>
  <cp:revision>25</cp:revision>
  <dcterms:created xsi:type="dcterms:W3CDTF">2020-09-30T01:56:49Z</dcterms:created>
  <dcterms:modified xsi:type="dcterms:W3CDTF">2020-09-30T19:50:28Z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0x010100E484CAC6AD6DF847A7C1288744783B3D</vt:lpwstr>
  </property>
</Properties>
</file>